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5" r:id="rId6"/>
    <p:sldId id="266" r:id="rId7"/>
    <p:sldId id="273" r:id="rId8"/>
    <p:sldId id="269" r:id="rId9"/>
    <p:sldId id="267" r:id="rId10"/>
    <p:sldId id="274" r:id="rId11"/>
    <p:sldId id="277" r:id="rId12"/>
    <p:sldId id="276" r:id="rId13"/>
    <p:sldId id="278" r:id="rId14"/>
  </p:sldIdLst>
  <p:sldSz cx="12192000" cy="6858000"/>
  <p:notesSz cx="6858000" cy="9144000"/>
  <p:custShowLst>
    <p:custShow name="Custom Show 1" id="0">
      <p:sldLst>
        <p:sld r:id="rId5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3946649-F8FE-4863-8666-1E69AEFC7585}">
          <p14:sldIdLst>
            <p14:sldId id="256"/>
          </p14:sldIdLst>
        </p14:section>
        <p14:section name="Hero Slide" id="{6726506E-65BF-4BBE-851B-C037B39F694B}">
          <p14:sldIdLst>
            <p14:sldId id="265"/>
          </p14:sldIdLst>
        </p14:section>
        <p14:section name="Entrance" id="{90B694BA-9B54-4E66-A4DA-54F4B08C81C8}">
          <p14:sldIdLst>
            <p14:sldId id="266"/>
          </p14:sldIdLst>
        </p14:section>
        <p14:section name="Features or Interior - Exterior" id="{DD015BE5-3575-4049-ACF6-7686C948F752}">
          <p14:sldIdLst>
            <p14:sldId id="273"/>
            <p14:sldId id="269"/>
          </p14:sldIdLst>
        </p14:section>
        <p14:section name="Food" id="{EDA0C173-C432-42CB-A456-00632A84C762}">
          <p14:sldIdLst>
            <p14:sldId id="267"/>
          </p14:sldIdLst>
        </p14:section>
        <p14:section name="Signature Drink" id="{AA101C8B-CA44-417F-A8E7-8D16C2AF0390}">
          <p14:sldIdLst>
            <p14:sldId id="274"/>
          </p14:sldIdLst>
        </p14:section>
        <p14:section name="Characters" id="{3DFA6202-C153-4502-A4C0-490BEF8A9FB2}">
          <p14:sldIdLst>
            <p14:sldId id="277"/>
          </p14:sldIdLst>
        </p14:section>
        <p14:section name="Employee Slide" id="{9EB2FD72-A8E0-4DE7-BC94-00C7B806E065}">
          <p14:sldIdLst>
            <p14:sldId id="276"/>
          </p14:sldIdLst>
        </p14:section>
        <p14:section name="Outroslide" id="{D0217047-304F-475F-81D0-DF3B7ECFE1A8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FBAAF-0EF0-47DE-8610-577EDE9AC136}" v="68" dt="2023-10-10T17:06:14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o Zampieri" userId="6454cde2-03bb-470c-9770-e76734b65304" providerId="ADAL" clId="{E26FBAAF-0EF0-47DE-8610-577EDE9AC136}"/>
    <pc:docChg chg="undo redo custSel addSld delSld modSld sldOrd addSection delSection modSection">
      <pc:chgData name="Sandro Zampieri" userId="6454cde2-03bb-470c-9770-e76734b65304" providerId="ADAL" clId="{E26FBAAF-0EF0-47DE-8610-577EDE9AC136}" dt="2023-10-10T17:06:14.440" v="1150" actId="14100"/>
      <pc:docMkLst>
        <pc:docMk/>
      </pc:docMkLst>
      <pc:sldChg chg="addSp delSp modSp mod modTransition delAnim">
        <pc:chgData name="Sandro Zampieri" userId="6454cde2-03bb-470c-9770-e76734b65304" providerId="ADAL" clId="{E26FBAAF-0EF0-47DE-8610-577EDE9AC136}" dt="2023-10-10T17:05:39.229" v="1128" actId="1076"/>
        <pc:sldMkLst>
          <pc:docMk/>
          <pc:sldMk cId="1582137154" sldId="256"/>
        </pc:sldMkLst>
        <pc:spChg chg="add del mod">
          <ac:chgData name="Sandro Zampieri" userId="6454cde2-03bb-470c-9770-e76734b65304" providerId="ADAL" clId="{E26FBAAF-0EF0-47DE-8610-577EDE9AC136}" dt="2023-09-26T12:50:25.288" v="16" actId="478"/>
          <ac:spMkLst>
            <pc:docMk/>
            <pc:sldMk cId="1582137154" sldId="256"/>
            <ac:spMk id="2" creationId="{F6A2D622-7128-450F-E14D-930278CFAD22}"/>
          </ac:spMkLst>
        </pc:spChg>
        <pc:picChg chg="add del mod">
          <ac:chgData name="Sandro Zampieri" userId="6454cde2-03bb-470c-9770-e76734b65304" providerId="ADAL" clId="{E26FBAAF-0EF0-47DE-8610-577EDE9AC136}" dt="2023-10-10T17:05:33.498" v="1126" actId="478"/>
          <ac:picMkLst>
            <pc:docMk/>
            <pc:sldMk cId="1582137154" sldId="256"/>
            <ac:picMk id="3" creationId="{6EE329A8-9F4A-75C1-2EFD-81D7849DF1EC}"/>
          </ac:picMkLst>
        </pc:picChg>
        <pc:picChg chg="add">
          <ac:chgData name="Sandro Zampieri" userId="6454cde2-03bb-470c-9770-e76734b65304" providerId="ADAL" clId="{E26FBAAF-0EF0-47DE-8610-577EDE9AC136}" dt="2023-09-26T12:50:25.587" v="17" actId="22"/>
          <ac:picMkLst>
            <pc:docMk/>
            <pc:sldMk cId="1582137154" sldId="256"/>
            <ac:picMk id="4" creationId="{A2F6B1DB-06C9-0452-96B6-376FF6FA48B5}"/>
          </ac:picMkLst>
        </pc:picChg>
        <pc:picChg chg="del">
          <ac:chgData name="Sandro Zampieri" userId="6454cde2-03bb-470c-9770-e76734b65304" providerId="ADAL" clId="{E26FBAAF-0EF0-47DE-8610-577EDE9AC136}" dt="2023-09-26T12:48:47.297" v="0" actId="478"/>
          <ac:picMkLst>
            <pc:docMk/>
            <pc:sldMk cId="1582137154" sldId="256"/>
            <ac:picMk id="6" creationId="{6FDD5275-0A80-5089-E4CA-2453C076FFD2}"/>
          </ac:picMkLst>
        </pc:picChg>
        <pc:picChg chg="del">
          <ac:chgData name="Sandro Zampieri" userId="6454cde2-03bb-470c-9770-e76734b65304" providerId="ADAL" clId="{E26FBAAF-0EF0-47DE-8610-577EDE9AC136}" dt="2023-09-26T12:48:47.297" v="0" actId="478"/>
          <ac:picMkLst>
            <pc:docMk/>
            <pc:sldMk cId="1582137154" sldId="256"/>
            <ac:picMk id="8" creationId="{8327F277-66A1-57B5-C7E7-7DC70FB6D9CE}"/>
          </ac:picMkLst>
        </pc:picChg>
        <pc:picChg chg="add mod">
          <ac:chgData name="Sandro Zampieri" userId="6454cde2-03bb-470c-9770-e76734b65304" providerId="ADAL" clId="{E26FBAAF-0EF0-47DE-8610-577EDE9AC136}" dt="2023-10-10T17:05:39.229" v="1128" actId="1076"/>
          <ac:picMkLst>
            <pc:docMk/>
            <pc:sldMk cId="1582137154" sldId="256"/>
            <ac:picMk id="1026" creationId="{AA68B7AB-3CA0-B740-0C05-1C31AC1DD08C}"/>
          </ac:picMkLst>
        </pc:picChg>
      </pc:sldChg>
      <pc:sldChg chg="addSp delSp modSp mod modTransition">
        <pc:chgData name="Sandro Zampieri" userId="6454cde2-03bb-470c-9770-e76734b65304" providerId="ADAL" clId="{E26FBAAF-0EF0-47DE-8610-577EDE9AC136}" dt="2023-10-10T16:57:34.702" v="1119" actId="478"/>
        <pc:sldMkLst>
          <pc:docMk/>
          <pc:sldMk cId="3072795654" sldId="265"/>
        </pc:sldMkLst>
        <pc:spChg chg="mod">
          <ac:chgData name="Sandro Zampieri" userId="6454cde2-03bb-470c-9770-e76734b65304" providerId="ADAL" clId="{E26FBAAF-0EF0-47DE-8610-577EDE9AC136}" dt="2023-10-10T16:50:16.832" v="1085" actId="20577"/>
          <ac:spMkLst>
            <pc:docMk/>
            <pc:sldMk cId="3072795654" sldId="265"/>
            <ac:spMk id="2" creationId="{D26AB3DB-FBFD-6408-C400-137683CF577C}"/>
          </ac:spMkLst>
        </pc:spChg>
        <pc:spChg chg="mod">
          <ac:chgData name="Sandro Zampieri" userId="6454cde2-03bb-470c-9770-e76734b65304" providerId="ADAL" clId="{E26FBAAF-0EF0-47DE-8610-577EDE9AC136}" dt="2023-09-26T14:12:56.219" v="361" actId="20577"/>
          <ac:spMkLst>
            <pc:docMk/>
            <pc:sldMk cId="3072795654" sldId="265"/>
            <ac:spMk id="10" creationId="{BC64F1E4-E128-14A9-01B3-E6FEA52A975C}"/>
          </ac:spMkLst>
        </pc:spChg>
        <pc:spChg chg="mod">
          <ac:chgData name="Sandro Zampieri" userId="6454cde2-03bb-470c-9770-e76734b65304" providerId="ADAL" clId="{E26FBAAF-0EF0-47DE-8610-577EDE9AC136}" dt="2023-10-10T08:54:01.860" v="368" actId="20577"/>
          <ac:spMkLst>
            <pc:docMk/>
            <pc:sldMk cId="3072795654" sldId="265"/>
            <ac:spMk id="14" creationId="{86536128-8501-18F1-B99A-AE82848B188A}"/>
          </ac:spMkLst>
        </pc:spChg>
        <pc:picChg chg="add del mod">
          <ac:chgData name="Sandro Zampieri" userId="6454cde2-03bb-470c-9770-e76734b65304" providerId="ADAL" clId="{E26FBAAF-0EF0-47DE-8610-577EDE9AC136}" dt="2023-10-10T16:54:45.711" v="1098" actId="478"/>
          <ac:picMkLst>
            <pc:docMk/>
            <pc:sldMk cId="3072795654" sldId="265"/>
            <ac:picMk id="3" creationId="{59CCA1C1-E58C-885F-C883-22783B0EFADC}"/>
          </ac:picMkLst>
        </pc:picChg>
        <pc:picChg chg="add del mod">
          <ac:chgData name="Sandro Zampieri" userId="6454cde2-03bb-470c-9770-e76734b65304" providerId="ADAL" clId="{E26FBAAF-0EF0-47DE-8610-577EDE9AC136}" dt="2023-10-10T10:07:23.202" v="990" actId="478"/>
          <ac:picMkLst>
            <pc:docMk/>
            <pc:sldMk cId="3072795654" sldId="265"/>
            <ac:picMk id="5" creationId="{768A315E-8F11-88DF-3B65-43C94C0F2884}"/>
          </ac:picMkLst>
        </pc:picChg>
        <pc:picChg chg="add mod ord">
          <ac:chgData name="Sandro Zampieri" userId="6454cde2-03bb-470c-9770-e76734b65304" providerId="ADAL" clId="{E26FBAAF-0EF0-47DE-8610-577EDE9AC136}" dt="2023-09-26T13:15:42.323" v="243" actId="167"/>
          <ac:picMkLst>
            <pc:docMk/>
            <pc:sldMk cId="3072795654" sldId="265"/>
            <ac:picMk id="6" creationId="{38F7614F-3931-ED14-DA17-B8DE2DECDFFA}"/>
          </ac:picMkLst>
        </pc:picChg>
        <pc:picChg chg="add del mod">
          <ac:chgData name="Sandro Zampieri" userId="6454cde2-03bb-470c-9770-e76734b65304" providerId="ADAL" clId="{E26FBAAF-0EF0-47DE-8610-577EDE9AC136}" dt="2023-10-10T16:54:44.352" v="1097" actId="478"/>
          <ac:picMkLst>
            <pc:docMk/>
            <pc:sldMk cId="3072795654" sldId="265"/>
            <ac:picMk id="8" creationId="{D993DF5F-5F6C-9071-A83D-6060301A7F60}"/>
          </ac:picMkLst>
        </pc:picChg>
        <pc:picChg chg="del">
          <ac:chgData name="Sandro Zampieri" userId="6454cde2-03bb-470c-9770-e76734b65304" providerId="ADAL" clId="{E26FBAAF-0EF0-47DE-8610-577EDE9AC136}" dt="2023-09-26T12:49:30.522" v="15" actId="478"/>
          <ac:picMkLst>
            <pc:docMk/>
            <pc:sldMk cId="3072795654" sldId="265"/>
            <ac:picMk id="9" creationId="{8E49E15A-6F7C-108F-D88D-6C8A0AB3AFE9}"/>
          </ac:picMkLst>
        </pc:picChg>
        <pc:picChg chg="add del">
          <ac:chgData name="Sandro Zampieri" userId="6454cde2-03bb-470c-9770-e76734b65304" providerId="ADAL" clId="{E26FBAAF-0EF0-47DE-8610-577EDE9AC136}" dt="2023-10-10T16:54:31.726" v="1094" actId="22"/>
          <ac:picMkLst>
            <pc:docMk/>
            <pc:sldMk cId="3072795654" sldId="265"/>
            <ac:picMk id="12" creationId="{A32122B0-6AF7-216B-13D4-E040C554BD45}"/>
          </ac:picMkLst>
        </pc:picChg>
        <pc:picChg chg="add del">
          <ac:chgData name="Sandro Zampieri" userId="6454cde2-03bb-470c-9770-e76734b65304" providerId="ADAL" clId="{E26FBAAF-0EF0-47DE-8610-577EDE9AC136}" dt="2023-10-10T16:54:31.160" v="1093" actId="22"/>
          <ac:picMkLst>
            <pc:docMk/>
            <pc:sldMk cId="3072795654" sldId="265"/>
            <ac:picMk id="17" creationId="{B23C6946-A868-07D4-BC20-C01437A793B5}"/>
          </ac:picMkLst>
        </pc:picChg>
        <pc:picChg chg="add del mod">
          <ac:chgData name="Sandro Zampieri" userId="6454cde2-03bb-470c-9770-e76734b65304" providerId="ADAL" clId="{E26FBAAF-0EF0-47DE-8610-577EDE9AC136}" dt="2023-10-10T16:55:19.038" v="1100" actId="478"/>
          <ac:picMkLst>
            <pc:docMk/>
            <pc:sldMk cId="3072795654" sldId="265"/>
            <ac:picMk id="19" creationId="{6375C17C-C8C1-337B-4C41-2DEA8FF8BDF5}"/>
          </ac:picMkLst>
        </pc:picChg>
        <pc:picChg chg="add del mod">
          <ac:chgData name="Sandro Zampieri" userId="6454cde2-03bb-470c-9770-e76734b65304" providerId="ADAL" clId="{E26FBAAF-0EF0-47DE-8610-577EDE9AC136}" dt="2023-10-10T16:57:34.702" v="1119" actId="478"/>
          <ac:picMkLst>
            <pc:docMk/>
            <pc:sldMk cId="3072795654" sldId="265"/>
            <ac:picMk id="21" creationId="{47979AE8-DCD8-BBD2-F10D-0153B6583AAB}"/>
          </ac:picMkLst>
        </pc:picChg>
        <pc:picChg chg="del">
          <ac:chgData name="Sandro Zampieri" userId="6454cde2-03bb-470c-9770-e76734b65304" providerId="ADAL" clId="{E26FBAAF-0EF0-47DE-8610-577EDE9AC136}" dt="2023-09-26T13:15:38.341" v="241" actId="478"/>
          <ac:picMkLst>
            <pc:docMk/>
            <pc:sldMk cId="3072795654" sldId="265"/>
            <ac:picMk id="1028" creationId="{30141CF7-5C49-E62A-270F-13C937465645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7:01.789" v="1113" actId="478"/>
        <pc:sldMkLst>
          <pc:docMk/>
          <pc:sldMk cId="1761742741" sldId="266"/>
        </pc:sldMkLst>
        <pc:spChg chg="mod">
          <ac:chgData name="Sandro Zampieri" userId="6454cde2-03bb-470c-9770-e76734b65304" providerId="ADAL" clId="{E26FBAAF-0EF0-47DE-8610-577EDE9AC136}" dt="2023-10-10T16:27:17.097" v="1020" actId="20577"/>
          <ac:spMkLst>
            <pc:docMk/>
            <pc:sldMk cId="1761742741" sldId="266"/>
            <ac:spMk id="3" creationId="{73BE7B3A-0155-F325-FC17-48FB0EAF2A90}"/>
          </ac:spMkLst>
        </pc:spChg>
        <pc:picChg chg="del">
          <ac:chgData name="Sandro Zampieri" userId="6454cde2-03bb-470c-9770-e76734b65304" providerId="ADAL" clId="{E26FBAAF-0EF0-47DE-8610-577EDE9AC136}" dt="2023-09-26T12:50:52.712" v="26" actId="478"/>
          <ac:picMkLst>
            <pc:docMk/>
            <pc:sldMk cId="1761742741" sldId="266"/>
            <ac:picMk id="4" creationId="{426F3ED0-7E99-8E20-AD0C-3F8494BF3DD3}"/>
          </ac:picMkLst>
        </pc:picChg>
        <pc:picChg chg="add del mod">
          <ac:chgData name="Sandro Zampieri" userId="6454cde2-03bb-470c-9770-e76734b65304" providerId="ADAL" clId="{E26FBAAF-0EF0-47DE-8610-577EDE9AC136}" dt="2023-10-10T10:07:25.790" v="991" actId="478"/>
          <ac:picMkLst>
            <pc:docMk/>
            <pc:sldMk cId="1761742741" sldId="266"/>
            <ac:picMk id="7" creationId="{4C17F6CB-1CD8-C60E-49AE-5D643C67FF6A}"/>
          </ac:picMkLst>
        </pc:picChg>
        <pc:picChg chg="add mod ord">
          <ac:chgData name="Sandro Zampieri" userId="6454cde2-03bb-470c-9770-e76734b65304" providerId="ADAL" clId="{E26FBAAF-0EF0-47DE-8610-577EDE9AC136}" dt="2023-09-26T13:16:11.173" v="247" actId="14100"/>
          <ac:picMkLst>
            <pc:docMk/>
            <pc:sldMk cId="1761742741" sldId="266"/>
            <ac:picMk id="8" creationId="{0657EC80-058A-9E1C-FC9E-D72B5C98698F}"/>
          </ac:picMkLst>
        </pc:picChg>
        <pc:picChg chg="add del">
          <ac:chgData name="Sandro Zampieri" userId="6454cde2-03bb-470c-9770-e76734b65304" providerId="ADAL" clId="{E26FBAAF-0EF0-47DE-8610-577EDE9AC136}" dt="2023-10-10T16:55:32.699" v="1104" actId="22"/>
          <ac:picMkLst>
            <pc:docMk/>
            <pc:sldMk cId="1761742741" sldId="266"/>
            <ac:picMk id="9" creationId="{42711840-EB1A-C3BC-4A99-2A48A5F7B8D5}"/>
          </ac:picMkLst>
        </pc:picChg>
        <pc:picChg chg="add del mod">
          <ac:chgData name="Sandro Zampieri" userId="6454cde2-03bb-470c-9770-e76734b65304" providerId="ADAL" clId="{E26FBAAF-0EF0-47DE-8610-577EDE9AC136}" dt="2023-10-10T16:57:01.789" v="1113" actId="478"/>
          <ac:picMkLst>
            <pc:docMk/>
            <pc:sldMk cId="1761742741" sldId="266"/>
            <ac:picMk id="10" creationId="{E91C752D-EF2B-36DB-737C-55B7E1D905F7}"/>
          </ac:picMkLst>
        </pc:picChg>
        <pc:picChg chg="del">
          <ac:chgData name="Sandro Zampieri" userId="6454cde2-03bb-470c-9770-e76734b65304" providerId="ADAL" clId="{E26FBAAF-0EF0-47DE-8610-577EDE9AC136}" dt="2023-09-26T13:16:02.766" v="244" actId="478"/>
          <ac:picMkLst>
            <pc:docMk/>
            <pc:sldMk cId="1761742741" sldId="266"/>
            <ac:picMk id="2050" creationId="{88B45764-F192-448A-3E43-F4BB4D7D00CB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7:08.312" v="1116" actId="478"/>
        <pc:sldMkLst>
          <pc:docMk/>
          <pc:sldMk cId="3641853656" sldId="267"/>
        </pc:sldMkLst>
        <pc:spChg chg="mod">
          <ac:chgData name="Sandro Zampieri" userId="6454cde2-03bb-470c-9770-e76734b65304" providerId="ADAL" clId="{E26FBAAF-0EF0-47DE-8610-577EDE9AC136}" dt="2023-10-10T16:27:48.025" v="1031" actId="20577"/>
          <ac:spMkLst>
            <pc:docMk/>
            <pc:sldMk cId="3641853656" sldId="267"/>
            <ac:spMk id="6" creationId="{29BFA0A8-D9EA-5A6D-5115-E25F62D4F634}"/>
          </ac:spMkLst>
        </pc:spChg>
        <pc:picChg chg="add mod ord">
          <ac:chgData name="Sandro Zampieri" userId="6454cde2-03bb-470c-9770-e76734b65304" providerId="ADAL" clId="{E26FBAAF-0EF0-47DE-8610-577EDE9AC136}" dt="2023-10-10T08:57:23.054" v="475" actId="167"/>
          <ac:picMkLst>
            <pc:docMk/>
            <pc:sldMk cId="3641853656" sldId="267"/>
            <ac:picMk id="2" creationId="{68E3CCA2-23A7-4265-644E-0089634B2E36}"/>
          </ac:picMkLst>
        </pc:picChg>
        <pc:picChg chg="del">
          <ac:chgData name="Sandro Zampieri" userId="6454cde2-03bb-470c-9770-e76734b65304" providerId="ADAL" clId="{E26FBAAF-0EF0-47DE-8610-577EDE9AC136}" dt="2023-09-26T13:13:38.980" v="218" actId="478"/>
          <ac:picMkLst>
            <pc:docMk/>
            <pc:sldMk cId="3641853656" sldId="267"/>
            <ac:picMk id="2" creationId="{B4C0C24C-B139-17AA-74AE-CDEE2738E514}"/>
          </ac:picMkLst>
        </pc:picChg>
        <pc:picChg chg="add del mod">
          <ac:chgData name="Sandro Zampieri" userId="6454cde2-03bb-470c-9770-e76734b65304" providerId="ADAL" clId="{E26FBAAF-0EF0-47DE-8610-577EDE9AC136}" dt="2023-10-10T10:07:33.183" v="994" actId="478"/>
          <ac:picMkLst>
            <pc:docMk/>
            <pc:sldMk cId="3641853656" sldId="267"/>
            <ac:picMk id="7" creationId="{F0DB3B96-BE62-7553-8E9D-A0D6B1A6F1BE}"/>
          </ac:picMkLst>
        </pc:picChg>
        <pc:picChg chg="add del mod">
          <ac:chgData name="Sandro Zampieri" userId="6454cde2-03bb-470c-9770-e76734b65304" providerId="ADAL" clId="{E26FBAAF-0EF0-47DE-8610-577EDE9AC136}" dt="2023-10-10T16:57:08.312" v="1116" actId="478"/>
          <ac:picMkLst>
            <pc:docMk/>
            <pc:sldMk cId="3641853656" sldId="267"/>
            <ac:picMk id="8" creationId="{D60DC3A0-B5E5-A986-7296-7EEE4F9F2D14}"/>
          </ac:picMkLst>
        </pc:picChg>
        <pc:picChg chg="del">
          <ac:chgData name="Sandro Zampieri" userId="6454cde2-03bb-470c-9770-e76734b65304" providerId="ADAL" clId="{E26FBAAF-0EF0-47DE-8610-577EDE9AC136}" dt="2023-10-10T08:57:19.878" v="473" actId="478"/>
          <ac:picMkLst>
            <pc:docMk/>
            <pc:sldMk cId="3641853656" sldId="267"/>
            <ac:picMk id="5122" creationId="{35480235-6183-7E4C-D37E-0744CDD260E4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7:05.678" v="1115" actId="478"/>
        <pc:sldMkLst>
          <pc:docMk/>
          <pc:sldMk cId="387995962" sldId="269"/>
        </pc:sldMkLst>
        <pc:spChg chg="mod">
          <ac:chgData name="Sandro Zampieri" userId="6454cde2-03bb-470c-9770-e76734b65304" providerId="ADAL" clId="{E26FBAAF-0EF0-47DE-8610-577EDE9AC136}" dt="2023-10-10T16:27:42.035" v="1028" actId="20577"/>
          <ac:spMkLst>
            <pc:docMk/>
            <pc:sldMk cId="387995962" sldId="269"/>
            <ac:spMk id="3" creationId="{734232AF-DF54-5B4D-F475-2A254D2C91C1}"/>
          </ac:spMkLst>
        </pc:spChg>
        <pc:picChg chg="add mod ord">
          <ac:chgData name="Sandro Zampieri" userId="6454cde2-03bb-470c-9770-e76734b65304" providerId="ADAL" clId="{E26FBAAF-0EF0-47DE-8610-577EDE9AC136}" dt="2023-10-10T08:57:07.486" v="472" actId="167"/>
          <ac:picMkLst>
            <pc:docMk/>
            <pc:sldMk cId="387995962" sldId="269"/>
            <ac:picMk id="4" creationId="{72FA8227-01F3-E076-9125-24A716A47436}"/>
          </ac:picMkLst>
        </pc:picChg>
        <pc:picChg chg="del">
          <ac:chgData name="Sandro Zampieri" userId="6454cde2-03bb-470c-9770-e76734b65304" providerId="ADAL" clId="{E26FBAAF-0EF0-47DE-8610-577EDE9AC136}" dt="2023-09-26T13:13:34.317" v="216" actId="478"/>
          <ac:picMkLst>
            <pc:docMk/>
            <pc:sldMk cId="387995962" sldId="269"/>
            <ac:picMk id="4" creationId="{CA8BE1D2-1656-6040-C68E-A28B8E510681}"/>
          </ac:picMkLst>
        </pc:picChg>
        <pc:picChg chg="add del mod">
          <ac:chgData name="Sandro Zampieri" userId="6454cde2-03bb-470c-9770-e76734b65304" providerId="ADAL" clId="{E26FBAAF-0EF0-47DE-8610-577EDE9AC136}" dt="2023-10-10T10:07:30.319" v="993" actId="478"/>
          <ac:picMkLst>
            <pc:docMk/>
            <pc:sldMk cId="387995962" sldId="269"/>
            <ac:picMk id="7" creationId="{9DE004AC-55F1-6D39-95F9-BFE916C63245}"/>
          </ac:picMkLst>
        </pc:picChg>
        <pc:picChg chg="add del mod">
          <ac:chgData name="Sandro Zampieri" userId="6454cde2-03bb-470c-9770-e76734b65304" providerId="ADAL" clId="{E26FBAAF-0EF0-47DE-8610-577EDE9AC136}" dt="2023-10-10T16:57:05.678" v="1115" actId="478"/>
          <ac:picMkLst>
            <pc:docMk/>
            <pc:sldMk cId="387995962" sldId="269"/>
            <ac:picMk id="8" creationId="{FFF4C8A0-6002-D3BC-7B1F-B832D66C08AF}"/>
          </ac:picMkLst>
        </pc:picChg>
        <pc:picChg chg="del">
          <ac:chgData name="Sandro Zampieri" userId="6454cde2-03bb-470c-9770-e76734b65304" providerId="ADAL" clId="{E26FBAAF-0EF0-47DE-8610-577EDE9AC136}" dt="2023-10-10T08:56:55.859" v="390" actId="478"/>
          <ac:picMkLst>
            <pc:docMk/>
            <pc:sldMk cId="387995962" sldId="269"/>
            <ac:picMk id="4098" creationId="{BF80CA85-1F9E-E0E8-8EDA-28915A1B2A4C}"/>
          </ac:picMkLst>
        </pc:picChg>
      </pc:sldChg>
      <pc:sldChg chg="addSp delSp modSp del mod">
        <pc:chgData name="Sandro Zampieri" userId="6454cde2-03bb-470c-9770-e76734b65304" providerId="ADAL" clId="{E26FBAAF-0EF0-47DE-8610-577EDE9AC136}" dt="2023-10-10T08:55:44.170" v="378" actId="2696"/>
        <pc:sldMkLst>
          <pc:docMk/>
          <pc:sldMk cId="1921541778" sldId="271"/>
        </pc:sldMkLst>
        <pc:spChg chg="mod">
          <ac:chgData name="Sandro Zampieri" userId="6454cde2-03bb-470c-9770-e76734b65304" providerId="ADAL" clId="{E26FBAAF-0EF0-47DE-8610-577EDE9AC136}" dt="2023-09-26T13:14:14.629" v="227" actId="20577"/>
          <ac:spMkLst>
            <pc:docMk/>
            <pc:sldMk cId="1921541778" sldId="271"/>
            <ac:spMk id="6" creationId="{47F09019-140B-ACE2-4752-EB58CF1BB5F9}"/>
          </ac:spMkLst>
        </pc:spChg>
        <pc:picChg chg="del">
          <ac:chgData name="Sandro Zampieri" userId="6454cde2-03bb-470c-9770-e76734b65304" providerId="ADAL" clId="{E26FBAAF-0EF0-47DE-8610-577EDE9AC136}" dt="2023-09-26T13:13:51.646" v="224" actId="478"/>
          <ac:picMkLst>
            <pc:docMk/>
            <pc:sldMk cId="1921541778" sldId="271"/>
            <ac:picMk id="4" creationId="{2BE13B31-B181-4A02-7575-C85DBA8E6D7E}"/>
          </ac:picMkLst>
        </pc:picChg>
        <pc:picChg chg="add mod">
          <ac:chgData name="Sandro Zampieri" userId="6454cde2-03bb-470c-9770-e76734b65304" providerId="ADAL" clId="{E26FBAAF-0EF0-47DE-8610-577EDE9AC136}" dt="2023-09-26T13:13:52.592" v="225"/>
          <ac:picMkLst>
            <pc:docMk/>
            <pc:sldMk cId="1921541778" sldId="271"/>
            <ac:picMk id="7" creationId="{ACC9BA6D-D535-223C-60F4-E0D98A838772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7:03.720" v="1114" actId="478"/>
        <pc:sldMkLst>
          <pc:docMk/>
          <pc:sldMk cId="1923884154" sldId="273"/>
        </pc:sldMkLst>
        <pc:spChg chg="mod">
          <ac:chgData name="Sandro Zampieri" userId="6454cde2-03bb-470c-9770-e76734b65304" providerId="ADAL" clId="{E26FBAAF-0EF0-47DE-8610-577EDE9AC136}" dt="2023-10-10T08:56:25.359" v="386" actId="6549"/>
          <ac:spMkLst>
            <pc:docMk/>
            <pc:sldMk cId="1923884154" sldId="273"/>
            <ac:spMk id="5" creationId="{35A3A980-7CA1-5D73-0B99-1C3CB4E13AA1}"/>
          </ac:spMkLst>
        </pc:spChg>
        <pc:spChg chg="mod">
          <ac:chgData name="Sandro Zampieri" userId="6454cde2-03bb-470c-9770-e76734b65304" providerId="ADAL" clId="{E26FBAAF-0EF0-47DE-8610-577EDE9AC136}" dt="2023-10-10T16:27:26.834" v="1024" actId="20577"/>
          <ac:spMkLst>
            <pc:docMk/>
            <pc:sldMk cId="1923884154" sldId="273"/>
            <ac:spMk id="7" creationId="{ADD62C3E-1985-E3E6-E7D2-21E1D4A1E8FF}"/>
          </ac:spMkLst>
        </pc:spChg>
        <pc:picChg chg="del">
          <ac:chgData name="Sandro Zampieri" userId="6454cde2-03bb-470c-9770-e76734b65304" providerId="ADAL" clId="{E26FBAAF-0EF0-47DE-8610-577EDE9AC136}" dt="2023-10-10T08:56:31.177" v="387" actId="478"/>
          <ac:picMkLst>
            <pc:docMk/>
            <pc:sldMk cId="1923884154" sldId="273"/>
            <ac:picMk id="2" creationId="{5FC55B52-3851-4001-1F90-15803177432D}"/>
          </ac:picMkLst>
        </pc:picChg>
        <pc:picChg chg="del">
          <ac:chgData name="Sandro Zampieri" userId="6454cde2-03bb-470c-9770-e76734b65304" providerId="ADAL" clId="{E26FBAAF-0EF0-47DE-8610-577EDE9AC136}" dt="2023-09-26T12:51:26.939" v="34" actId="478"/>
          <ac:picMkLst>
            <pc:docMk/>
            <pc:sldMk cId="1923884154" sldId="273"/>
            <ac:picMk id="4" creationId="{426F3ED0-7E99-8E20-AD0C-3F8494BF3DD3}"/>
          </ac:picMkLst>
        </pc:picChg>
        <pc:picChg chg="add mod ord">
          <ac:chgData name="Sandro Zampieri" userId="6454cde2-03bb-470c-9770-e76734b65304" providerId="ADAL" clId="{E26FBAAF-0EF0-47DE-8610-577EDE9AC136}" dt="2023-10-10T08:56:39.855" v="389" actId="167"/>
          <ac:picMkLst>
            <pc:docMk/>
            <pc:sldMk cId="1923884154" sldId="273"/>
            <ac:picMk id="4" creationId="{4A4AB695-227D-4876-7B5C-91C11280DCB0}"/>
          </ac:picMkLst>
        </pc:picChg>
        <pc:picChg chg="add del mod">
          <ac:chgData name="Sandro Zampieri" userId="6454cde2-03bb-470c-9770-e76734b65304" providerId="ADAL" clId="{E26FBAAF-0EF0-47DE-8610-577EDE9AC136}" dt="2023-10-10T10:07:27.647" v="992" actId="478"/>
          <ac:picMkLst>
            <pc:docMk/>
            <pc:sldMk cId="1923884154" sldId="273"/>
            <ac:picMk id="8" creationId="{B1F9DF4C-CDEA-2112-092B-A1D812623361}"/>
          </ac:picMkLst>
        </pc:picChg>
        <pc:picChg chg="add del mod">
          <ac:chgData name="Sandro Zampieri" userId="6454cde2-03bb-470c-9770-e76734b65304" providerId="ADAL" clId="{E26FBAAF-0EF0-47DE-8610-577EDE9AC136}" dt="2023-10-10T16:57:03.720" v="1114" actId="478"/>
          <ac:picMkLst>
            <pc:docMk/>
            <pc:sldMk cId="1923884154" sldId="273"/>
            <ac:picMk id="9" creationId="{A4EB210E-E20A-D7B7-B5C0-8507C7581622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7:10.308" v="1117" actId="478"/>
        <pc:sldMkLst>
          <pc:docMk/>
          <pc:sldMk cId="801203293" sldId="274"/>
        </pc:sldMkLst>
        <pc:spChg chg="mod">
          <ac:chgData name="Sandro Zampieri" userId="6454cde2-03bb-470c-9770-e76734b65304" providerId="ADAL" clId="{E26FBAAF-0EF0-47DE-8610-577EDE9AC136}" dt="2023-10-10T16:28:09.955" v="1035" actId="20577"/>
          <ac:spMkLst>
            <pc:docMk/>
            <pc:sldMk cId="801203293" sldId="274"/>
            <ac:spMk id="7" creationId="{E91638DB-C1C3-07D6-578D-9924A58E1386}"/>
          </ac:spMkLst>
        </pc:spChg>
        <pc:picChg chg="del">
          <ac:chgData name="Sandro Zampieri" userId="6454cde2-03bb-470c-9770-e76734b65304" providerId="ADAL" clId="{E26FBAAF-0EF0-47DE-8610-577EDE9AC136}" dt="2023-10-10T08:57:39.466" v="478" actId="478"/>
          <ac:picMkLst>
            <pc:docMk/>
            <pc:sldMk cId="801203293" sldId="274"/>
            <ac:picMk id="2" creationId="{22F0CE7F-D67E-DD02-4FA9-2931D21E95D5}"/>
          </ac:picMkLst>
        </pc:picChg>
        <pc:picChg chg="add del mod">
          <ac:chgData name="Sandro Zampieri" userId="6454cde2-03bb-470c-9770-e76734b65304" providerId="ADAL" clId="{E26FBAAF-0EF0-47DE-8610-577EDE9AC136}" dt="2023-10-10T08:57:38.124" v="477"/>
          <ac:picMkLst>
            <pc:docMk/>
            <pc:sldMk cId="801203293" sldId="274"/>
            <ac:picMk id="4" creationId="{0D64F55F-A448-A8F5-8750-4C2A074A5835}"/>
          </ac:picMkLst>
        </pc:picChg>
        <pc:picChg chg="del">
          <ac:chgData name="Sandro Zampieri" userId="6454cde2-03bb-470c-9770-e76734b65304" providerId="ADAL" clId="{E26FBAAF-0EF0-47DE-8610-577EDE9AC136}" dt="2023-09-26T13:13:43.556" v="220" actId="478"/>
          <ac:picMkLst>
            <pc:docMk/>
            <pc:sldMk cId="801203293" sldId="274"/>
            <ac:picMk id="4" creationId="{CA8BE1D2-1656-6040-C68E-A28B8E510681}"/>
          </ac:picMkLst>
        </pc:picChg>
        <pc:picChg chg="add del mod">
          <ac:chgData name="Sandro Zampieri" userId="6454cde2-03bb-470c-9770-e76734b65304" providerId="ADAL" clId="{E26FBAAF-0EF0-47DE-8610-577EDE9AC136}" dt="2023-10-10T10:07:37.905" v="995" actId="478"/>
          <ac:picMkLst>
            <pc:docMk/>
            <pc:sldMk cId="801203293" sldId="274"/>
            <ac:picMk id="8" creationId="{E5B6097F-1755-5253-5AE3-27FB7DDFF277}"/>
          </ac:picMkLst>
        </pc:picChg>
        <pc:picChg chg="add mod ord">
          <ac:chgData name="Sandro Zampieri" userId="6454cde2-03bb-470c-9770-e76734b65304" providerId="ADAL" clId="{E26FBAAF-0EF0-47DE-8610-577EDE9AC136}" dt="2023-10-10T08:57:43.282" v="480" actId="167"/>
          <ac:picMkLst>
            <pc:docMk/>
            <pc:sldMk cId="801203293" sldId="274"/>
            <ac:picMk id="9" creationId="{E2BE4702-E44B-9207-D763-6A537ACCE44E}"/>
          </ac:picMkLst>
        </pc:picChg>
        <pc:picChg chg="add del mod">
          <ac:chgData name="Sandro Zampieri" userId="6454cde2-03bb-470c-9770-e76734b65304" providerId="ADAL" clId="{E26FBAAF-0EF0-47DE-8610-577EDE9AC136}" dt="2023-10-10T16:57:10.308" v="1117" actId="478"/>
          <ac:picMkLst>
            <pc:docMk/>
            <pc:sldMk cId="801203293" sldId="274"/>
            <ac:picMk id="10" creationId="{CCEF0F00-DD93-5813-392D-2798DEC6FBC3}"/>
          </ac:picMkLst>
        </pc:picChg>
      </pc:sldChg>
      <pc:sldChg chg="delSp del mod delAnim">
        <pc:chgData name="Sandro Zampieri" userId="6454cde2-03bb-470c-9770-e76734b65304" providerId="ADAL" clId="{E26FBAAF-0EF0-47DE-8610-577EDE9AC136}" dt="2023-10-10T08:54:07.006" v="369" actId="47"/>
        <pc:sldMkLst>
          <pc:docMk/>
          <pc:sldMk cId="1694094030" sldId="275"/>
        </pc:sldMkLst>
        <pc:picChg chg="del">
          <ac:chgData name="Sandro Zampieri" userId="6454cde2-03bb-470c-9770-e76734b65304" providerId="ADAL" clId="{E26FBAAF-0EF0-47DE-8610-577EDE9AC136}" dt="2023-09-26T13:06:05.710" v="213" actId="478"/>
          <ac:picMkLst>
            <pc:docMk/>
            <pc:sldMk cId="1694094030" sldId="275"/>
            <ac:picMk id="4" creationId="{4AABBB27-D76D-EB1A-3996-77AA27E26471}"/>
          </ac:picMkLst>
        </pc:picChg>
      </pc:sldChg>
      <pc:sldChg chg="addSp delSp modSp mod">
        <pc:chgData name="Sandro Zampieri" userId="6454cde2-03bb-470c-9770-e76734b65304" providerId="ADAL" clId="{E26FBAAF-0EF0-47DE-8610-577EDE9AC136}" dt="2023-10-10T16:55:44.125" v="1108"/>
        <pc:sldMkLst>
          <pc:docMk/>
          <pc:sldMk cId="4258378595" sldId="276"/>
        </pc:sldMkLst>
        <pc:spChg chg="mod">
          <ac:chgData name="Sandro Zampieri" userId="6454cde2-03bb-470c-9770-e76734b65304" providerId="ADAL" clId="{E26FBAAF-0EF0-47DE-8610-577EDE9AC136}" dt="2023-10-10T16:28:38.977" v="1057" actId="20577"/>
          <ac:spMkLst>
            <pc:docMk/>
            <pc:sldMk cId="4258378595" sldId="276"/>
            <ac:spMk id="3" creationId="{5D22005F-FC32-429F-E664-5AC6F1D8A78C}"/>
          </ac:spMkLst>
        </pc:spChg>
        <pc:spChg chg="mod">
          <ac:chgData name="Sandro Zampieri" userId="6454cde2-03bb-470c-9770-e76734b65304" providerId="ADAL" clId="{E26FBAAF-0EF0-47DE-8610-577EDE9AC136}" dt="2023-10-10T08:54:13.027" v="376" actId="20577"/>
          <ac:spMkLst>
            <pc:docMk/>
            <pc:sldMk cId="4258378595" sldId="276"/>
            <ac:spMk id="14" creationId="{86536128-8501-18F1-B99A-AE82848B188A}"/>
          </ac:spMkLst>
        </pc:spChg>
        <pc:picChg chg="add del mod">
          <ac:chgData name="Sandro Zampieri" userId="6454cde2-03bb-470c-9770-e76734b65304" providerId="ADAL" clId="{E26FBAAF-0EF0-47DE-8610-577EDE9AC136}" dt="2023-10-10T10:07:54.263" v="998" actId="478"/>
          <ac:picMkLst>
            <pc:docMk/>
            <pc:sldMk cId="4258378595" sldId="276"/>
            <ac:picMk id="5" creationId="{AB0D0EB3-FAE2-99D4-A325-33E01F5891C6}"/>
          </ac:picMkLst>
        </pc:picChg>
        <pc:picChg chg="add mod">
          <ac:chgData name="Sandro Zampieri" userId="6454cde2-03bb-470c-9770-e76734b65304" providerId="ADAL" clId="{E26FBAAF-0EF0-47DE-8610-577EDE9AC136}" dt="2023-10-10T16:55:44.125" v="1108"/>
          <ac:picMkLst>
            <pc:docMk/>
            <pc:sldMk cId="4258378595" sldId="276"/>
            <ac:picMk id="6" creationId="{701875F5-AB6E-90D9-B30A-306FA22A1120}"/>
          </ac:picMkLst>
        </pc:picChg>
        <pc:picChg chg="del">
          <ac:chgData name="Sandro Zampieri" userId="6454cde2-03bb-470c-9770-e76734b65304" providerId="ADAL" clId="{E26FBAAF-0EF0-47DE-8610-577EDE9AC136}" dt="2023-09-26T13:14:28.468" v="228" actId="478"/>
          <ac:picMkLst>
            <pc:docMk/>
            <pc:sldMk cId="4258378595" sldId="276"/>
            <ac:picMk id="9" creationId="{8E49E15A-6F7C-108F-D88D-6C8A0AB3AFE9}"/>
          </ac:picMkLst>
        </pc:picChg>
      </pc:sldChg>
      <pc:sldChg chg="addSp delSp modSp add mod ord">
        <pc:chgData name="Sandro Zampieri" userId="6454cde2-03bb-470c-9770-e76734b65304" providerId="ADAL" clId="{E26FBAAF-0EF0-47DE-8610-577EDE9AC136}" dt="2023-10-10T16:57:13.962" v="1118" actId="478"/>
        <pc:sldMkLst>
          <pc:docMk/>
          <pc:sldMk cId="212633288" sldId="277"/>
        </pc:sldMkLst>
        <pc:spChg chg="mod">
          <ac:chgData name="Sandro Zampieri" userId="6454cde2-03bb-470c-9770-e76734b65304" providerId="ADAL" clId="{E26FBAAF-0EF0-47DE-8610-577EDE9AC136}" dt="2023-09-26T12:55:39.408" v="86" actId="6549"/>
          <ac:spMkLst>
            <pc:docMk/>
            <pc:sldMk cId="212633288" sldId="277"/>
            <ac:spMk id="6" creationId="{AF785271-048F-53F0-7ACA-BBAB13A38C0E}"/>
          </ac:spMkLst>
        </pc:spChg>
        <pc:spChg chg="mod">
          <ac:chgData name="Sandro Zampieri" userId="6454cde2-03bb-470c-9770-e76734b65304" providerId="ADAL" clId="{E26FBAAF-0EF0-47DE-8610-577EDE9AC136}" dt="2023-10-10T16:28:14.488" v="1038" actId="20577"/>
          <ac:spMkLst>
            <pc:docMk/>
            <pc:sldMk cId="212633288" sldId="277"/>
            <ac:spMk id="7" creationId="{E91638DB-C1C3-07D6-578D-9924A58E1386}"/>
          </ac:spMkLst>
        </pc:spChg>
        <pc:picChg chg="del">
          <ac:chgData name="Sandro Zampieri" userId="6454cde2-03bb-470c-9770-e76734b65304" providerId="ADAL" clId="{E26FBAAF-0EF0-47DE-8610-577EDE9AC136}" dt="2023-09-26T12:54:58.470" v="75" actId="478"/>
          <ac:picMkLst>
            <pc:docMk/>
            <pc:sldMk cId="212633288" sldId="277"/>
            <ac:picMk id="2" creationId="{22F0CE7F-D67E-DD02-4FA9-2931D21E95D5}"/>
          </ac:picMkLst>
        </pc:picChg>
        <pc:picChg chg="add del mod">
          <ac:chgData name="Sandro Zampieri" userId="6454cde2-03bb-470c-9770-e76734b65304" providerId="ADAL" clId="{E26FBAAF-0EF0-47DE-8610-577EDE9AC136}" dt="2023-10-10T16:57:13.962" v="1118" actId="478"/>
          <ac:picMkLst>
            <pc:docMk/>
            <pc:sldMk cId="212633288" sldId="277"/>
            <ac:picMk id="2" creationId="{D2CC4148-B85E-0B99-F835-D88C2EACB1E2}"/>
          </ac:picMkLst>
        </pc:picChg>
        <pc:picChg chg="del">
          <ac:chgData name="Sandro Zampieri" userId="6454cde2-03bb-470c-9770-e76734b65304" providerId="ADAL" clId="{E26FBAAF-0EF0-47DE-8610-577EDE9AC136}" dt="2023-09-26T13:13:47.703" v="222" actId="478"/>
          <ac:picMkLst>
            <pc:docMk/>
            <pc:sldMk cId="212633288" sldId="277"/>
            <ac:picMk id="4" creationId="{CA8BE1D2-1656-6040-C68E-A28B8E510681}"/>
          </ac:picMkLst>
        </pc:picChg>
        <pc:picChg chg="add mod ord">
          <ac:chgData name="Sandro Zampieri" userId="6454cde2-03bb-470c-9770-e76734b65304" providerId="ADAL" clId="{E26FBAAF-0EF0-47DE-8610-577EDE9AC136}" dt="2023-09-26T13:02:12.062" v="210" actId="1038"/>
          <ac:picMkLst>
            <pc:docMk/>
            <pc:sldMk cId="212633288" sldId="277"/>
            <ac:picMk id="9" creationId="{181C77FF-FC12-B693-B3B1-BCCD7B2C319F}"/>
          </ac:picMkLst>
        </pc:picChg>
        <pc:picChg chg="add del mod">
          <ac:chgData name="Sandro Zampieri" userId="6454cde2-03bb-470c-9770-e76734b65304" providerId="ADAL" clId="{E26FBAAF-0EF0-47DE-8610-577EDE9AC136}" dt="2023-10-10T10:07:40.607" v="996" actId="478"/>
          <ac:picMkLst>
            <pc:docMk/>
            <pc:sldMk cId="212633288" sldId="277"/>
            <ac:picMk id="10" creationId="{6E2F351E-FBB0-5F4A-2C17-43D3B16EAB46}"/>
          </ac:picMkLst>
        </pc:picChg>
        <pc:picChg chg="add del mod">
          <ac:chgData name="Sandro Zampieri" userId="6454cde2-03bb-470c-9770-e76734b65304" providerId="ADAL" clId="{E26FBAAF-0EF0-47DE-8610-577EDE9AC136}" dt="2023-09-26T13:01:58.605" v="141" actId="478"/>
          <ac:picMkLst>
            <pc:docMk/>
            <pc:sldMk cId="212633288" sldId="277"/>
            <ac:picMk id="1026" creationId="{17CD2759-CF0E-A56F-8167-C0D18D15E4B2}"/>
          </ac:picMkLst>
        </pc:picChg>
      </pc:sldChg>
      <pc:sldChg chg="modSp add del mod">
        <pc:chgData name="Sandro Zampieri" userId="6454cde2-03bb-470c-9770-e76734b65304" providerId="ADAL" clId="{E26FBAAF-0EF0-47DE-8610-577EDE9AC136}" dt="2023-09-26T12:59:25.803" v="140" actId="2696"/>
        <pc:sldMkLst>
          <pc:docMk/>
          <pc:sldMk cId="928690044" sldId="278"/>
        </pc:sldMkLst>
        <pc:spChg chg="mod">
          <ac:chgData name="Sandro Zampieri" userId="6454cde2-03bb-470c-9770-e76734b65304" providerId="ADAL" clId="{E26FBAAF-0EF0-47DE-8610-577EDE9AC136}" dt="2023-09-26T12:55:31.964" v="84" actId="6549"/>
          <ac:spMkLst>
            <pc:docMk/>
            <pc:sldMk cId="928690044" sldId="278"/>
            <ac:spMk id="6" creationId="{AF785271-048F-53F0-7ACA-BBAB13A38C0E}"/>
          </ac:spMkLst>
        </pc:spChg>
      </pc:sldChg>
      <pc:sldChg chg="addSp delSp modSp add mod ord">
        <pc:chgData name="Sandro Zampieri" userId="6454cde2-03bb-470c-9770-e76734b65304" providerId="ADAL" clId="{E26FBAAF-0EF0-47DE-8610-577EDE9AC136}" dt="2023-10-10T17:06:14.440" v="1150" actId="14100"/>
        <pc:sldMkLst>
          <pc:docMk/>
          <pc:sldMk cId="1190996834" sldId="278"/>
        </pc:sldMkLst>
        <pc:picChg chg="add del mod">
          <ac:chgData name="Sandro Zampieri" userId="6454cde2-03bb-470c-9770-e76734b65304" providerId="ADAL" clId="{E26FBAAF-0EF0-47DE-8610-577EDE9AC136}" dt="2023-10-10T17:05:51.992" v="1129" actId="478"/>
          <ac:picMkLst>
            <pc:docMk/>
            <pc:sldMk cId="1190996834" sldId="278"/>
            <ac:picMk id="2" creationId="{A61F0B30-63EA-4FBD-43BF-F16074281A20}"/>
          </ac:picMkLst>
        </pc:picChg>
        <pc:picChg chg="add mod">
          <ac:chgData name="Sandro Zampieri" userId="6454cde2-03bb-470c-9770-e76734b65304" providerId="ADAL" clId="{E26FBAAF-0EF0-47DE-8610-577EDE9AC136}" dt="2023-10-10T17:06:14.440" v="1150" actId="14100"/>
          <ac:picMkLst>
            <pc:docMk/>
            <pc:sldMk cId="1190996834" sldId="278"/>
            <ac:picMk id="2050" creationId="{95001D9F-9FB7-5CD3-C892-688446C8A2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BE6A-D9B9-90B8-9E86-D99DD3701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A0D1C-4246-6A6A-F0D3-92C05C938A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DC670-EA15-CD1E-F2B9-7A7B92F7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5A60-BF1F-F5CF-CA68-4692C8E9F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779A3-5D56-F762-637C-71E668958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6D26-0B59-308A-90B6-4D448E76E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E5A46-F6FE-52EB-BF3D-A92FF4CCA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DCB72-5F66-A9B7-8D61-595FA251F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2B6D3-F085-39AB-5277-9D588BD2F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834C6-FB6E-0BED-2427-DE69C0FF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00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1D17E-2E3A-5892-E5A9-C011549198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C7D38-72B3-BE29-0B08-C05588F47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8E3FB-A730-1580-B036-E94FF4129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D0740-0BE7-DA82-6C95-507AB49E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1060-54F5-809C-0180-B2E39A6D9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4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C0F6-CBDD-153B-F35F-A57F480F3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EE585-7506-4A28-A89D-6A15D6C62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5AD9B-30AC-0B23-EA3F-65565F63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0E4E0-7FB4-753C-F1C6-948CE05C4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31D32-13B6-4E57-765F-68F2850A7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5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4DE1-5AB0-9068-DC23-F65B885BC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757D-9B30-C257-12A2-6DC7A0943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5D82C-AE2F-9370-6AFD-DB7CDD22D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42564-E8F6-4281-B194-971BCBDD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E376E-3796-413B-9F63-A8554C49D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020A-656F-8DA1-9A9C-0AD0B463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80A0-2B53-A743-1673-BD750F6CF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0ABDA-1B78-6665-5333-42C95A53B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DD311-456F-11CC-6A23-2671A58C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F82A9-2EB0-0D03-EABE-FD6FC676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85A73-9986-A50B-CA43-F1FAB8CA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15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65D7-B133-7F82-E833-999C155BD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89199-9C70-2CDB-3259-8E66D238A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DACAA8-3495-2459-2971-A4D0014D9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C4064-CECD-B187-B4BE-289143D0BE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5622D8-0734-B1A8-304C-DCDEC82998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5338A-069B-07BE-F04E-F4134153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43122-6A1A-2AA5-7548-3EF8DBDAF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8244E-7D47-E25A-91D1-0237D4C0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9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C9FA-FE97-8466-86CC-1C9F06D7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778DB-E61C-E36A-0F87-D45FD2C35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47B62-27AC-C178-9873-282FEE666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52001-ACE4-6517-6995-E75B1CAD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40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F9FC0C-229B-7611-0EB8-A5F3EC738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10AA1-B427-CE52-81C0-0195C69F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41E64-1B08-5ACB-624F-DAC5B0C7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92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7D33B-2A2B-8B15-918A-F11BA8C5B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24E8-F54F-AFFC-C72B-6B20F91E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6FBAC-73AB-0E26-ADB4-64FCD8701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731814-C1C8-07E6-EFF4-043C15D9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CB84F-CAC0-3F01-125C-CA7C1F85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A30EE2-40FF-6BD7-8EB0-A8484CD6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6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2410-22A1-2F2E-70FC-FF2BA8EF3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4A30F-FCDC-77CF-CE98-70FB2556C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709E0-1A9C-27DE-EEF3-15A9A2EDDE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1E225-C7F2-A869-AF00-63FD0BEA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D19BC-526C-43FA-38D3-D77D4C0E0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7048B-5A68-DAE4-2537-3C437871B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5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FD0C86-A363-AF78-0D47-C150E28B3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FA674-278F-572C-6CC1-80F7A81AF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A71DF-ECA2-2186-B492-4BD9BFC3C0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2C2CAE-4D6E-49CA-A53E-47F4C6355601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F7C81-1F8A-AE59-1BED-4538E6470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3CE22-710C-06A9-B795-C9702BA0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027E43-0D9B-4FF1-84B5-58B7556A59C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9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2F6B1DB-06C9-0452-96B6-376FF6FA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235" y="3167026"/>
            <a:ext cx="2543530" cy="523948"/>
          </a:xfrm>
          <a:prstGeom prst="rect">
            <a:avLst/>
          </a:prstGeom>
        </p:spPr>
      </p:pic>
      <p:pic>
        <p:nvPicPr>
          <p:cNvPr id="1026" name="Picture 2" descr="Roma2LUG">
            <a:extLst>
              <a:ext uri="{FF2B5EF4-FFF2-40B4-BE49-F238E27FC236}">
                <a16:creationId xmlns:a16="http://schemas.microsoft.com/office/drawing/2014/main" id="{AA68B7AB-3CA0-B740-0C05-1C31AC1DD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0"/>
            <a:ext cx="28575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3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2F6B1DB-06C9-0452-96B6-376FF6FA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235" y="3167026"/>
            <a:ext cx="2543530" cy="523948"/>
          </a:xfrm>
          <a:prstGeom prst="rect">
            <a:avLst/>
          </a:prstGeom>
        </p:spPr>
      </p:pic>
      <p:pic>
        <p:nvPicPr>
          <p:cNvPr id="2050" name="Picture 2" descr="Roma2LUG">
            <a:extLst>
              <a:ext uri="{FF2B5EF4-FFF2-40B4-BE49-F238E27FC236}">
                <a16:creationId xmlns:a16="http://schemas.microsoft.com/office/drawing/2014/main" id="{95001D9F-9FB7-5CD3-C892-688446C8A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513" y="5301022"/>
            <a:ext cx="28575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99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nuvola, dipinto, cielo, aria aperta&#10;&#10;Descrizione generata automaticamente">
            <a:extLst>
              <a:ext uri="{FF2B5EF4-FFF2-40B4-BE49-F238E27FC236}">
                <a16:creationId xmlns:a16="http://schemas.microsoft.com/office/drawing/2014/main" id="{38F7614F-3931-ED14-DA17-B8DE2DECD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858000" cy="6858000"/>
          </a:xfrm>
          <a:prstGeom prst="rect">
            <a:avLst/>
          </a:prstGeom>
        </p:spPr>
      </p:pic>
      <p:sp>
        <p:nvSpPr>
          <p:cNvPr id="4" name="AutoShape 2" descr="An image of a speakeasy bar in a forest.">
            <a:extLst>
              <a:ext uri="{FF2B5EF4-FFF2-40B4-BE49-F238E27FC236}">
                <a16:creationId xmlns:a16="http://schemas.microsoft.com/office/drawing/2014/main" id="{5FE0F915-9DFB-153E-B0FE-9BB36E1CE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142921" y="1960728"/>
            <a:ext cx="4545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DESTINATION 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275443" y="1289347"/>
            <a:ext cx="210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BENVENUTI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BCD14-5B44-E542-D2ED-EBA8D073D8FD}"/>
              </a:ext>
            </a:extLst>
          </p:cNvPr>
          <p:cNvSpPr txBox="1"/>
          <p:nvPr/>
        </p:nvSpPr>
        <p:spPr>
          <a:xfrm>
            <a:off x="7275443" y="5754211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</a:extLst>
          </p:cNvPr>
          <p:cNvSpPr txBox="1"/>
          <p:nvPr/>
        </p:nvSpPr>
        <p:spPr>
          <a:xfrm>
            <a:off x="7275443" y="6123543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Par-tec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9FADC9-6F01-841A-8CEE-E9B87F29B86F}"/>
              </a:ext>
            </a:extLst>
          </p:cNvPr>
          <p:cNvSpPr txBox="1"/>
          <p:nvPr/>
        </p:nvSpPr>
        <p:spPr>
          <a:xfrm>
            <a:off x="7142921" y="3493911"/>
            <a:ext cx="4545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sz="2400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sz="2400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6" y="347361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595771" y="1037066"/>
            <a:ext cx="362254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 Minuti</a:t>
            </a:r>
          </a:p>
          <a:p>
            <a:endParaRPr lang="it-IT" sz="1400" dirty="0"/>
          </a:p>
          <a:p>
            <a:pPr marL="342900" indent="-342900">
              <a:buAutoNum type="arabicPeriod"/>
            </a:pPr>
            <a:r>
              <a:rPr lang="it-IT" sz="1400" dirty="0"/>
              <a:t>Sostituisci l'immagine con la </a:t>
            </a:r>
            <a:r>
              <a:rPr lang="it-IT" sz="1400" b="1" dirty="0"/>
              <a:t>tua immagine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«</a:t>
            </a:r>
            <a:r>
              <a:rPr lang="it-IT" sz="1400" dirty="0" err="1"/>
              <a:t>Destination</a:t>
            </a:r>
            <a:r>
              <a:rPr lang="it-IT" sz="1400" dirty="0"/>
              <a:t> name» con il nome della </a:t>
            </a:r>
            <a:r>
              <a:rPr lang="it-IT" sz="1400" b="1" dirty="0"/>
              <a:t>tua</a:t>
            </a:r>
            <a:r>
              <a:rPr lang="it-IT" sz="1400" dirty="0"/>
              <a:t> </a:t>
            </a:r>
            <a:r>
              <a:rPr lang="it-IT" sz="1400" b="1" dirty="0"/>
              <a:t>destinazione</a:t>
            </a:r>
          </a:p>
          <a:p>
            <a:pPr marL="342900" indent="-342900">
              <a:buAutoNum type="arabicPeriod"/>
            </a:pPr>
            <a:r>
              <a:rPr lang="it-IT" sz="1400" dirty="0"/>
              <a:t>Inserisci il </a:t>
            </a:r>
            <a:r>
              <a:rPr lang="it-IT" sz="1400" b="1" dirty="0"/>
              <a:t>tuo</a:t>
            </a:r>
            <a:r>
              <a:rPr lang="it-IT" sz="1400" dirty="0"/>
              <a:t> "</a:t>
            </a:r>
            <a:r>
              <a:rPr lang="it-IT" sz="1400" b="1" dirty="0"/>
              <a:t>slogan</a:t>
            </a:r>
            <a:r>
              <a:rPr lang="it-IT" sz="1400" dirty="0"/>
              <a:t>" nel paragrafo sotto il nome della destinazione</a:t>
            </a:r>
          </a:p>
          <a:p>
            <a:pPr marL="342900" indent="-342900">
              <a:buAutoNum type="arabicPeriod"/>
            </a:pPr>
            <a:r>
              <a:rPr lang="it-IT" sz="1400" dirty="0"/>
              <a:t>Cambia il nome dell'autore con il tuo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657EC80-058A-9E1C-FC9E-D72B5C98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662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3A980-7CA1-5D73-0B99-1C3CB4E13AA1}"/>
              </a:ext>
            </a:extLst>
          </p:cNvPr>
          <p:cNvSpPr txBox="1"/>
          <p:nvPr/>
        </p:nvSpPr>
        <p:spPr>
          <a:xfrm>
            <a:off x="7040872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Come on in…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CF5A0-1F57-9F44-9863-5F54EE3E8CD3}"/>
              </a:ext>
            </a:extLst>
          </p:cNvPr>
          <p:cNvSpPr txBox="1"/>
          <p:nvPr/>
        </p:nvSpPr>
        <p:spPr>
          <a:xfrm>
            <a:off x="7079388" y="1712565"/>
            <a:ext cx="47416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F04DC549-2D14-8A91-D21C-0128D344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6" y="347361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BE7B3A-0155-F325-FC17-48FB0EAF2A90}"/>
              </a:ext>
            </a:extLst>
          </p:cNvPr>
          <p:cNvSpPr txBox="1"/>
          <p:nvPr/>
        </p:nvSpPr>
        <p:spPr>
          <a:xfrm>
            <a:off x="595771" y="1037066"/>
            <a:ext cx="3074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endParaRPr lang="en-US" sz="1400" b="1" dirty="0"/>
          </a:p>
          <a:p>
            <a:pPr marL="342900" indent="-342900">
              <a:buAutoNum type="arabicPeriod"/>
            </a:pPr>
            <a:r>
              <a:rPr lang="it-IT" sz="1400" dirty="0"/>
              <a:t>Sostituisci l'immagine con la tua </a:t>
            </a:r>
            <a:r>
              <a:rPr lang="it-IT" sz="1400" b="1" dirty="0"/>
              <a:t>Immagine dell’entrata </a:t>
            </a:r>
            <a:r>
              <a:rPr lang="it-IT" sz="1400" dirty="0"/>
              <a:t>del luogo immaginario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A4AB695-227D-4876-7B5C-91C11280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" y="0"/>
            <a:ext cx="663612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A3A980-7CA1-5D73-0B99-1C3CB4E13AA1}"/>
              </a:ext>
            </a:extLst>
          </p:cNvPr>
          <p:cNvSpPr txBox="1"/>
          <p:nvPr/>
        </p:nvSpPr>
        <p:spPr>
          <a:xfrm>
            <a:off x="7040872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Terrace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CF5A0-1F57-9F44-9863-5F54EE3E8CD3}"/>
              </a:ext>
            </a:extLst>
          </p:cNvPr>
          <p:cNvSpPr txBox="1"/>
          <p:nvPr/>
        </p:nvSpPr>
        <p:spPr>
          <a:xfrm>
            <a:off x="7079388" y="1712565"/>
            <a:ext cx="47416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A2DD724C-3807-EB31-E5F9-888602FC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6" y="347361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62C3E-1985-E3E6-E7D2-21E1D4A1E8FF}"/>
              </a:ext>
            </a:extLst>
          </p:cNvPr>
          <p:cNvSpPr txBox="1"/>
          <p:nvPr/>
        </p:nvSpPr>
        <p:spPr>
          <a:xfrm>
            <a:off x="595771" y="1037066"/>
            <a:ext cx="30745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endParaRPr lang="en-US" sz="1400" b="1" dirty="0"/>
          </a:p>
          <a:p>
            <a:pPr marL="342900" indent="-342900">
              <a:buAutoNum type="arabicPeriod"/>
            </a:pPr>
            <a:r>
              <a:rPr lang="it-IT" sz="1400" dirty="0"/>
              <a:t>Sostituisci l'immagine con una tua di una caratteristica del luogo immaginario o di un </a:t>
            </a:r>
            <a:r>
              <a:rPr lang="it-IT" sz="1400" b="1" dirty="0"/>
              <a:t>ambiente interno o esterno 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2FA8227-01F3-E076-9125-24A716A47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364" y="0"/>
            <a:ext cx="656274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128FE-D4BC-D05E-79C6-A7ED6358B572}"/>
              </a:ext>
            </a:extLst>
          </p:cNvPr>
          <p:cNvSpPr txBox="1"/>
          <p:nvPr/>
        </p:nvSpPr>
        <p:spPr>
          <a:xfrm>
            <a:off x="364375" y="1881378"/>
            <a:ext cx="4790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85271-048F-53F0-7ACA-BBAB13A38C0E}"/>
              </a:ext>
            </a:extLst>
          </p:cNvPr>
          <p:cNvSpPr txBox="1"/>
          <p:nvPr/>
        </p:nvSpPr>
        <p:spPr>
          <a:xfrm>
            <a:off x="364375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Library</a:t>
            </a:r>
          </a:p>
        </p:txBody>
      </p:sp>
      <p:pic>
        <p:nvPicPr>
          <p:cNvPr id="2" name="Picture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4427CFCD-2C3F-1FC3-0F84-40A04A48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181" y="2520718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232AF-DF54-5B4D-F475-2A254D2C91C1}"/>
              </a:ext>
            </a:extLst>
          </p:cNvPr>
          <p:cNvSpPr txBox="1"/>
          <p:nvPr/>
        </p:nvSpPr>
        <p:spPr>
          <a:xfrm>
            <a:off x="8123006" y="3210423"/>
            <a:ext cx="307450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it-IT" sz="1400" dirty="0"/>
              <a:t>Sostituisci l'immagine con una tua di una caratteristica del luogo immaginario o di un </a:t>
            </a:r>
            <a:r>
              <a:rPr lang="it-IT" sz="1400" b="1" dirty="0"/>
              <a:t>ambiente interno o esterno 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  <a:p>
            <a:pPr marL="342900" indent="-342900">
              <a:buAutoNum type="arabicPeriod"/>
            </a:pPr>
            <a:r>
              <a:rPr lang="en-US" sz="1400" dirty="0"/>
              <a:t>Nota: se </a:t>
            </a:r>
            <a:r>
              <a:rPr lang="en-US" sz="1400" dirty="0" err="1"/>
              <a:t>hai</a:t>
            </a:r>
            <a:r>
              <a:rPr lang="en-US" sz="1400" dirty="0"/>
              <a:t> </a:t>
            </a:r>
            <a:r>
              <a:rPr lang="en-US" sz="1400" dirty="0" err="1"/>
              <a:t>più</a:t>
            </a:r>
            <a:r>
              <a:rPr lang="en-US" sz="1400" dirty="0"/>
              <a:t> di due </a:t>
            </a:r>
            <a:r>
              <a:rPr lang="en-US" sz="1400" dirty="0" err="1"/>
              <a:t>spazi</a:t>
            </a:r>
            <a:r>
              <a:rPr lang="en-US" sz="1400" dirty="0"/>
              <a:t> </a:t>
            </a:r>
            <a:r>
              <a:rPr lang="en-US" sz="1400" dirty="0" err="1"/>
              <a:t>interni</a:t>
            </a:r>
            <a:r>
              <a:rPr lang="en-US" sz="1400" dirty="0"/>
              <a:t>, </a:t>
            </a:r>
            <a:r>
              <a:rPr lang="en-US" sz="1400" dirty="0" err="1"/>
              <a:t>duplica</a:t>
            </a:r>
            <a:r>
              <a:rPr lang="en-US" sz="1400" dirty="0"/>
              <a:t> </a:t>
            </a:r>
            <a:r>
              <a:rPr lang="en-US" sz="1400" dirty="0" err="1"/>
              <a:t>questa</a:t>
            </a:r>
            <a:r>
              <a:rPr lang="en-US" sz="1400" dirty="0"/>
              <a:t> </a:t>
            </a:r>
            <a:r>
              <a:rPr lang="en-US" sz="1400" dirty="0" err="1"/>
              <a:t>diapositiva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9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8E3CCA2-23A7-4265-644E-0089634B2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9" y="0"/>
            <a:ext cx="66622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016ED-32F6-67C7-9781-D2BB67D834B2}"/>
              </a:ext>
            </a:extLst>
          </p:cNvPr>
          <p:cNvSpPr txBox="1"/>
          <p:nvPr/>
        </p:nvSpPr>
        <p:spPr>
          <a:xfrm>
            <a:off x="7103163" y="1669344"/>
            <a:ext cx="47178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8425E3-6344-724E-A981-DDEA284769B7}"/>
              </a:ext>
            </a:extLst>
          </p:cNvPr>
          <p:cNvSpPr txBox="1"/>
          <p:nvPr/>
        </p:nvSpPr>
        <p:spPr>
          <a:xfrm>
            <a:off x="7103163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The Menu</a:t>
            </a:r>
          </a:p>
        </p:txBody>
      </p:sp>
      <p:pic>
        <p:nvPicPr>
          <p:cNvPr id="5" name="Picture 4" descr="clipart sticky note 10 free Cliparts | Download images on Clipground 2023">
            <a:extLst>
              <a:ext uri="{FF2B5EF4-FFF2-40B4-BE49-F238E27FC236}">
                <a16:creationId xmlns:a16="http://schemas.microsoft.com/office/drawing/2014/main" id="{57AD1DFB-3CB1-B651-DA0D-FA5D4347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46" y="347361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BFA0A8-D9EA-5A6D-5115-E25F62D4F634}"/>
              </a:ext>
            </a:extLst>
          </p:cNvPr>
          <p:cNvSpPr txBox="1"/>
          <p:nvPr/>
        </p:nvSpPr>
        <p:spPr>
          <a:xfrm>
            <a:off x="595771" y="1037066"/>
            <a:ext cx="30745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pPr marL="342900" indent="-342900">
              <a:buAutoNum type="arabicPeriod"/>
            </a:pPr>
            <a:endParaRPr lang="en-US" sz="1400" dirty="0"/>
          </a:p>
          <a:p>
            <a:pPr marL="342900" indent="-342900">
              <a:buAutoNum type="arabicPeriod"/>
            </a:pPr>
            <a:r>
              <a:rPr lang="it-IT" sz="1400" dirty="0"/>
              <a:t>Sostituisci l'immagine con una </a:t>
            </a:r>
            <a:r>
              <a:rPr lang="it-IT" sz="1400" b="1" dirty="0"/>
              <a:t>tua relativa al cibo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2BE4702-E44B-9207-D763-6A537ACCE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56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128FE-D4BC-D05E-79C6-A7ED6358B572}"/>
              </a:ext>
            </a:extLst>
          </p:cNvPr>
          <p:cNvSpPr txBox="1"/>
          <p:nvPr/>
        </p:nvSpPr>
        <p:spPr>
          <a:xfrm>
            <a:off x="364375" y="1881378"/>
            <a:ext cx="4790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85271-048F-53F0-7ACA-BBAB13A38C0E}"/>
              </a:ext>
            </a:extLst>
          </p:cNvPr>
          <p:cNvSpPr txBox="1"/>
          <p:nvPr/>
        </p:nvSpPr>
        <p:spPr>
          <a:xfrm>
            <a:off x="364375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Signature Drink</a:t>
            </a:r>
          </a:p>
        </p:txBody>
      </p: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12069C0D-ACED-5287-D292-823F6D7F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13" y="365125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638DB-C1C3-07D6-578D-9924A58E1386}"/>
              </a:ext>
            </a:extLst>
          </p:cNvPr>
          <p:cNvSpPr txBox="1"/>
          <p:nvPr/>
        </p:nvSpPr>
        <p:spPr>
          <a:xfrm>
            <a:off x="5671238" y="1054830"/>
            <a:ext cx="307450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en-US" sz="1400" dirty="0" err="1"/>
              <a:t>Sostituisci</a:t>
            </a:r>
            <a:r>
              <a:rPr lang="en-US" sz="1400" dirty="0"/>
              <a:t> </a:t>
            </a:r>
            <a:r>
              <a:rPr lang="en-US" sz="1400" dirty="0" err="1"/>
              <a:t>l’imagine</a:t>
            </a:r>
            <a:r>
              <a:rPr lang="en-US" sz="1400" dirty="0"/>
              <a:t> con </a:t>
            </a:r>
            <a:r>
              <a:rPr lang="en-US" sz="1400" dirty="0" err="1"/>
              <a:t>quella</a:t>
            </a:r>
            <a:r>
              <a:rPr lang="en-US" sz="1400" dirty="0"/>
              <a:t> del </a:t>
            </a:r>
            <a:r>
              <a:rPr lang="en-US" sz="1400" b="1" dirty="0" err="1"/>
              <a:t>tuo</a:t>
            </a:r>
            <a:r>
              <a:rPr lang="en-US" sz="1400" b="1" dirty="0"/>
              <a:t> Signature Drink</a:t>
            </a:r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181C77FF-FC12-B693-B3B1-BCCD7B2C3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554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128FE-D4BC-D05E-79C6-A7ED6358B572}"/>
              </a:ext>
            </a:extLst>
          </p:cNvPr>
          <p:cNvSpPr txBox="1"/>
          <p:nvPr/>
        </p:nvSpPr>
        <p:spPr>
          <a:xfrm>
            <a:off x="364375" y="1881378"/>
            <a:ext cx="4790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Lorem ipsum dolor sit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amet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consectetur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adipiscing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sed do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eiusmod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tempor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incididunt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labore et dolore magna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Ut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ad minim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veniam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quis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nostrud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exercitation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ullamco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laboris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nisi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ut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aliquip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ex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commodo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consequat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Duis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aute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irure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reprehenderit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voluptate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velit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esse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cillum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dolore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eu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fugiat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nulla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pariatur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Excepteur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sint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occaecat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cupidatat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non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proident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, sunt in culpa qui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officia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deserunt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mollit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anim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id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est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b="0" i="0" dirty="0" err="1">
                <a:solidFill>
                  <a:schemeClr val="bg1">
                    <a:lumMod val="85000"/>
                  </a:schemeClr>
                </a:solidFill>
                <a:effectLst/>
              </a:rPr>
              <a:t>laborum</a:t>
            </a:r>
            <a:r>
              <a:rPr lang="en-US" b="0" i="0" dirty="0">
                <a:solidFill>
                  <a:schemeClr val="bg1">
                    <a:lumMod val="85000"/>
                  </a:schemeClr>
                </a:solidFill>
                <a:effectLst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85271-048F-53F0-7ACA-BBAB13A38C0E}"/>
              </a:ext>
            </a:extLst>
          </p:cNvPr>
          <p:cNvSpPr txBox="1"/>
          <p:nvPr/>
        </p:nvSpPr>
        <p:spPr>
          <a:xfrm>
            <a:off x="364375" y="1066234"/>
            <a:ext cx="3525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Characters </a:t>
            </a:r>
          </a:p>
        </p:txBody>
      </p: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12069C0D-ACED-5287-D292-823F6D7FA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413" y="365125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638DB-C1C3-07D6-578D-9924A58E1386}"/>
              </a:ext>
            </a:extLst>
          </p:cNvPr>
          <p:cNvSpPr txBox="1"/>
          <p:nvPr/>
        </p:nvSpPr>
        <p:spPr>
          <a:xfrm>
            <a:off x="5671238" y="1054830"/>
            <a:ext cx="307450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en-US" sz="1400" dirty="0" err="1"/>
              <a:t>Sostituisci</a:t>
            </a:r>
            <a:r>
              <a:rPr lang="en-US" sz="1400" dirty="0"/>
              <a:t> </a:t>
            </a:r>
            <a:r>
              <a:rPr lang="en-US" sz="1400" dirty="0" err="1"/>
              <a:t>l’imagine</a:t>
            </a:r>
            <a:r>
              <a:rPr lang="en-US" sz="1400" dirty="0"/>
              <a:t> con </a:t>
            </a:r>
            <a:r>
              <a:rPr lang="en-US" sz="1400" dirty="0" err="1"/>
              <a:t>quella</a:t>
            </a:r>
            <a:r>
              <a:rPr lang="en-US" sz="1400" dirty="0"/>
              <a:t> </a:t>
            </a:r>
            <a:r>
              <a:rPr lang="en-US" sz="1400" dirty="0" err="1"/>
              <a:t>dei</a:t>
            </a:r>
            <a:r>
              <a:rPr lang="en-US" sz="1400" dirty="0"/>
              <a:t> </a:t>
            </a:r>
            <a:r>
              <a:rPr lang="en-US" sz="1400" b="1" dirty="0" err="1"/>
              <a:t>tuoi</a:t>
            </a:r>
            <a:r>
              <a:rPr lang="en-US" sz="1400" b="1" dirty="0"/>
              <a:t> </a:t>
            </a:r>
            <a:r>
              <a:rPr lang="en-US" sz="1400" b="1" dirty="0" err="1"/>
              <a:t>personaggi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it-IT" sz="1400" dirty="0"/>
              <a:t>Sostituisci il contenuto </a:t>
            </a:r>
            <a:r>
              <a:rPr lang="it-IT" sz="1400" dirty="0" err="1"/>
              <a:t>lorem</a:t>
            </a:r>
            <a:r>
              <a:rPr lang="it-IT" sz="1400" dirty="0"/>
              <a:t> </a:t>
            </a:r>
            <a:r>
              <a:rPr lang="it-IT" sz="1400" dirty="0" err="1"/>
              <a:t>ipsum</a:t>
            </a:r>
            <a:r>
              <a:rPr lang="it-IT" sz="1400" dirty="0"/>
              <a:t> con la descrizione che hai generato.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  <a:p>
            <a:pPr marL="342900" indent="-342900">
              <a:buFontTx/>
              <a:buAutoNum type="arabicPeriod"/>
            </a:pPr>
            <a:r>
              <a:rPr lang="en-US" sz="1400" dirty="0"/>
              <a:t>Nota: se </a:t>
            </a:r>
            <a:r>
              <a:rPr lang="en-US" sz="1400" dirty="0" err="1"/>
              <a:t>hai</a:t>
            </a:r>
            <a:r>
              <a:rPr lang="en-US" sz="1400" dirty="0"/>
              <a:t> </a:t>
            </a:r>
            <a:r>
              <a:rPr lang="en-US" sz="1400" dirty="0" err="1"/>
              <a:t>più</a:t>
            </a:r>
            <a:r>
              <a:rPr lang="en-US" sz="1400" dirty="0"/>
              <a:t> di un </a:t>
            </a:r>
            <a:r>
              <a:rPr lang="en-US" sz="1400" dirty="0" err="1"/>
              <a:t>personaggio</a:t>
            </a:r>
            <a:r>
              <a:rPr lang="en-US" sz="1400" dirty="0"/>
              <a:t>, </a:t>
            </a:r>
            <a:r>
              <a:rPr lang="en-US" sz="1400" dirty="0" err="1"/>
              <a:t>duplica</a:t>
            </a:r>
            <a:r>
              <a:rPr lang="en-US" sz="1400" dirty="0"/>
              <a:t> </a:t>
            </a:r>
            <a:r>
              <a:rPr lang="en-US" sz="1400" dirty="0" err="1"/>
              <a:t>questa</a:t>
            </a:r>
            <a:r>
              <a:rPr lang="en-US" sz="1400" dirty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2126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n image of a speakeasy bar in a forest.">
            <a:extLst>
              <a:ext uri="{FF2B5EF4-FFF2-40B4-BE49-F238E27FC236}">
                <a16:creationId xmlns:a16="http://schemas.microsoft.com/office/drawing/2014/main" id="{5FE0F915-9DFB-153E-B0FE-9BB36E1CE2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3564835" y="2400129"/>
            <a:ext cx="5062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DESTINATION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4BCD14-5B44-E542-D2ED-EBA8D073D8FD}"/>
              </a:ext>
            </a:extLst>
          </p:cNvPr>
          <p:cNvSpPr txBox="1"/>
          <p:nvPr/>
        </p:nvSpPr>
        <p:spPr>
          <a:xfrm>
            <a:off x="5102087" y="3276600"/>
            <a:ext cx="4041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Created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</a:extLst>
          </p:cNvPr>
          <p:cNvSpPr txBox="1"/>
          <p:nvPr/>
        </p:nvSpPr>
        <p:spPr>
          <a:xfrm>
            <a:off x="4850296" y="3645932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Par-tec</a:t>
            </a:r>
          </a:p>
        </p:txBody>
      </p:sp>
      <p:pic>
        <p:nvPicPr>
          <p:cNvPr id="2" name="Picture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972D696A-931F-27BA-3635-E0F62267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546" y="2424633"/>
            <a:ext cx="4100507" cy="41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22005F-FC32-429F-E664-5AC6F1D8A78C}"/>
              </a:ext>
            </a:extLst>
          </p:cNvPr>
          <p:cNvSpPr txBox="1"/>
          <p:nvPr/>
        </p:nvSpPr>
        <p:spPr>
          <a:xfrm>
            <a:off x="7945371" y="3114338"/>
            <a:ext cx="307450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Do</a:t>
            </a:r>
          </a:p>
          <a:p>
            <a:r>
              <a:rPr lang="en-US" b="1" dirty="0"/>
              <a:t>Slide </a:t>
            </a:r>
            <a:r>
              <a:rPr lang="en-US" b="1" dirty="0" err="1"/>
              <a:t>facoltativa</a:t>
            </a:r>
            <a:r>
              <a:rPr lang="en-US" b="1" dirty="0"/>
              <a:t>!</a:t>
            </a:r>
          </a:p>
          <a:p>
            <a:r>
              <a:rPr lang="en-US" sz="1400" b="1" dirty="0"/>
              <a:t>1 </a:t>
            </a:r>
            <a:r>
              <a:rPr lang="en-US" sz="1400" b="1" dirty="0" err="1"/>
              <a:t>Minuto</a:t>
            </a:r>
            <a:endParaRPr lang="en-US" sz="1400" b="1" dirty="0"/>
          </a:p>
          <a:p>
            <a:pPr marL="342900" indent="-342900">
              <a:buAutoNum type="arabicPeriod"/>
            </a:pPr>
            <a:r>
              <a:rPr lang="it-IT" sz="1400" dirty="0"/>
              <a:t>Sostituisci «</a:t>
            </a:r>
            <a:r>
              <a:rPr lang="it-IT" sz="1400" dirty="0" err="1"/>
              <a:t>Destination</a:t>
            </a:r>
            <a:r>
              <a:rPr lang="it-IT" sz="1400" dirty="0"/>
              <a:t> name» con il nome della </a:t>
            </a:r>
            <a:r>
              <a:rPr lang="it-IT" sz="1400" b="1" dirty="0"/>
              <a:t>tua</a:t>
            </a:r>
            <a:r>
              <a:rPr lang="it-IT" sz="1400" dirty="0"/>
              <a:t> </a:t>
            </a:r>
            <a:r>
              <a:rPr lang="it-IT" sz="1400" b="1" dirty="0"/>
              <a:t>destinazione</a:t>
            </a:r>
          </a:p>
          <a:p>
            <a:pPr marL="342900" indent="-342900">
              <a:buAutoNum type="arabicPeriod"/>
            </a:pPr>
            <a:r>
              <a:rPr lang="it-IT" sz="1400" dirty="0"/>
              <a:t>Cambia il nome dell'autore con il tuo</a:t>
            </a:r>
          </a:p>
          <a:p>
            <a:pPr marL="342900" indent="-342900">
              <a:buAutoNum type="arabicPeriod"/>
            </a:pPr>
            <a:r>
              <a:rPr lang="it-IT" sz="1400" dirty="0"/>
              <a:t>Elimina e rimuovi questo post-it</a:t>
            </a:r>
            <a:endParaRPr lang="en-US" sz="14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01875F5-AB6E-90D9-B30A-306FA22A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0" y="7189"/>
            <a:ext cx="25336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7936E72862E4CAED2C96F7ADD5D14" ma:contentTypeVersion="23" ma:contentTypeDescription="Create a new document." ma:contentTypeScope="" ma:versionID="e808ee8f98d4c44924509a76f2aff667">
  <xsd:schema xmlns:xsd="http://www.w3.org/2001/XMLSchema" xmlns:xs="http://www.w3.org/2001/XMLSchema" xmlns:p="http://schemas.microsoft.com/office/2006/metadata/properties" xmlns:ns1="http://schemas.microsoft.com/sharepoint/v3" xmlns:ns2="6a72bcc4-a853-4222-92b9-4084c3358c08" xmlns:ns3="793b53e5-497a-4673-84e6-5bc609ecca57" xmlns:ns4="230e9df3-be65-4c73-a93b-d1236ebd677e" targetNamespace="http://schemas.microsoft.com/office/2006/metadata/properties" ma:root="true" ma:fieldsID="b50efbce9289491a9afb9c06895f66d1" ns1:_="" ns2:_="" ns3:_="" ns4:_="">
    <xsd:import namespace="http://schemas.microsoft.com/sharepoint/v3"/>
    <xsd:import namespace="6a72bcc4-a853-4222-92b9-4084c3358c08"/>
    <xsd:import namespace="793b53e5-497a-4673-84e6-5bc609ecca57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72bcc4-a853-4222-92b9-4084c3358c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3b53e5-497a-4673-84e6-5bc609ecca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9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7" nillable="true" ma:displayName="Taxonomy Catch All Column" ma:hidden="true" ma:list="{333e6be5-7eaf-421b-a576-84c6d02c15d7}" ma:internalName="TaxCatchAll" ma:showField="CatchAllData" ma:web="6a72bcc4-a853-4222-92b9-4084c3358c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793b53e5-497a-4673-84e6-5bc609ecca57" xsi:nil="true"/>
    <_ip_UnifiedCompliancePolicyProperties xmlns="http://schemas.microsoft.com/sharepoint/v3" xsi:nil="true"/>
    <lcf76f155ced4ddcb4097134ff3c332f xmlns="793b53e5-497a-4673-84e6-5bc609ecca57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3C396552-B1DB-4B98-9E69-7A45A47CB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a72bcc4-a853-4222-92b9-4084c3358c08"/>
    <ds:schemaRef ds:uri="793b53e5-497a-4673-84e6-5bc609ecca57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7FFF16-D09C-4BF5-95C7-20469752CE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76E19-D1DB-4485-8CA5-924324ADEF53}">
  <ds:schemaRefs>
    <ds:schemaRef ds:uri="http://purl.org/dc/dcmitype/"/>
    <ds:schemaRef ds:uri="http://schemas.microsoft.com/office/2006/documentManagement/types"/>
    <ds:schemaRef ds:uri="793b53e5-497a-4673-84e6-5bc609ecca57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230e9df3-be65-4c73-a93b-d1236ebd677e"/>
    <ds:schemaRef ds:uri="http://www.w3.org/XML/1998/namespace"/>
    <ds:schemaRef ds:uri="6a72bcc4-a853-4222-92b9-4084c3358c08"/>
    <ds:schemaRef ds:uri="http://schemas.microsoft.com/sharepoint/v3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804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  <vt:variant>
        <vt:lpstr>Presentazioni personalizzate</vt:lpstr>
      </vt:variant>
      <vt:variant>
        <vt:i4>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Stacey Mulcahy</dc:creator>
  <cp:lastModifiedBy>Sandro Zampieri</cp:lastModifiedBy>
  <cp:revision>2</cp:revision>
  <dcterms:created xsi:type="dcterms:W3CDTF">2023-07-18T19:13:48Z</dcterms:created>
  <dcterms:modified xsi:type="dcterms:W3CDTF">2023-10-10T17:06:20Z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0x01010090A7936E72862E4CAED2C96F7ADD5D14</vt:lpwstr>
  </property>
  <property fmtid="{D5CDD505-2E9C-101B-9397-08002B2CF9AE}" pid="3" name="MediaServiceImageTags">
    <vt:lpwstr/>
  </property>
</Properties>
</file>